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
  </p:notesMasterIdLst>
  <p:sldIdLst>
    <p:sldId id="256" r:id="rId2"/>
  </p:sldIdLst>
  <p:sldSz cx="24077613" cy="42803763"/>
  <p:notesSz cx="6858000" cy="9144000"/>
  <p:defaultTextStyle>
    <a:defPPr>
      <a:defRPr lang="tr-TR"/>
    </a:defPPr>
    <a:lvl1pPr marL="0" algn="l" defTabSz="3210276" rtl="0" eaLnBrk="1" latinLnBrk="0" hangingPunct="1">
      <a:defRPr sz="6319" kern="1200">
        <a:solidFill>
          <a:schemeClr val="tx1"/>
        </a:solidFill>
        <a:latin typeface="+mn-lt"/>
        <a:ea typeface="+mn-ea"/>
        <a:cs typeface="+mn-cs"/>
      </a:defRPr>
    </a:lvl1pPr>
    <a:lvl2pPr marL="1605138" algn="l" defTabSz="3210276" rtl="0" eaLnBrk="1" latinLnBrk="0" hangingPunct="1">
      <a:defRPr sz="6319" kern="1200">
        <a:solidFill>
          <a:schemeClr val="tx1"/>
        </a:solidFill>
        <a:latin typeface="+mn-lt"/>
        <a:ea typeface="+mn-ea"/>
        <a:cs typeface="+mn-cs"/>
      </a:defRPr>
    </a:lvl2pPr>
    <a:lvl3pPr marL="3210276" algn="l" defTabSz="3210276" rtl="0" eaLnBrk="1" latinLnBrk="0" hangingPunct="1">
      <a:defRPr sz="6319" kern="1200">
        <a:solidFill>
          <a:schemeClr val="tx1"/>
        </a:solidFill>
        <a:latin typeface="+mn-lt"/>
        <a:ea typeface="+mn-ea"/>
        <a:cs typeface="+mn-cs"/>
      </a:defRPr>
    </a:lvl3pPr>
    <a:lvl4pPr marL="4815413" algn="l" defTabSz="3210276" rtl="0" eaLnBrk="1" latinLnBrk="0" hangingPunct="1">
      <a:defRPr sz="6319" kern="1200">
        <a:solidFill>
          <a:schemeClr val="tx1"/>
        </a:solidFill>
        <a:latin typeface="+mn-lt"/>
        <a:ea typeface="+mn-ea"/>
        <a:cs typeface="+mn-cs"/>
      </a:defRPr>
    </a:lvl4pPr>
    <a:lvl5pPr marL="6420551" algn="l" defTabSz="3210276" rtl="0" eaLnBrk="1" latinLnBrk="0" hangingPunct="1">
      <a:defRPr sz="6319" kern="1200">
        <a:solidFill>
          <a:schemeClr val="tx1"/>
        </a:solidFill>
        <a:latin typeface="+mn-lt"/>
        <a:ea typeface="+mn-ea"/>
        <a:cs typeface="+mn-cs"/>
      </a:defRPr>
    </a:lvl5pPr>
    <a:lvl6pPr marL="8025689" algn="l" defTabSz="3210276" rtl="0" eaLnBrk="1" latinLnBrk="0" hangingPunct="1">
      <a:defRPr sz="6319" kern="1200">
        <a:solidFill>
          <a:schemeClr val="tx1"/>
        </a:solidFill>
        <a:latin typeface="+mn-lt"/>
        <a:ea typeface="+mn-ea"/>
        <a:cs typeface="+mn-cs"/>
      </a:defRPr>
    </a:lvl6pPr>
    <a:lvl7pPr marL="9630827" algn="l" defTabSz="3210276" rtl="0" eaLnBrk="1" latinLnBrk="0" hangingPunct="1">
      <a:defRPr sz="6319" kern="1200">
        <a:solidFill>
          <a:schemeClr val="tx1"/>
        </a:solidFill>
        <a:latin typeface="+mn-lt"/>
        <a:ea typeface="+mn-ea"/>
        <a:cs typeface="+mn-cs"/>
      </a:defRPr>
    </a:lvl7pPr>
    <a:lvl8pPr marL="11235964" algn="l" defTabSz="3210276" rtl="0" eaLnBrk="1" latinLnBrk="0" hangingPunct="1">
      <a:defRPr sz="6319" kern="1200">
        <a:solidFill>
          <a:schemeClr val="tx1"/>
        </a:solidFill>
        <a:latin typeface="+mn-lt"/>
        <a:ea typeface="+mn-ea"/>
        <a:cs typeface="+mn-cs"/>
      </a:defRPr>
    </a:lvl8pPr>
    <a:lvl9pPr marL="12841102" algn="l" defTabSz="3210276" rtl="0" eaLnBrk="1" latinLnBrk="0" hangingPunct="1">
      <a:defRPr sz="631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33" d="100"/>
          <a:sy n="33" d="100"/>
        </p:scale>
        <p:origin x="2244" y="-3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97A123-F6E0-4E98-B845-4B78E60053E7}" type="datetimeFigureOut">
              <a:rPr lang="tr-TR" smtClean="0"/>
              <a:t>11.09.2026</a:t>
            </a:fld>
            <a:endParaRPr lang="tr-TR"/>
          </a:p>
        </p:txBody>
      </p:sp>
      <p:sp>
        <p:nvSpPr>
          <p:cNvPr id="4" name="Slayt Görüntüsü Yer Tutucusu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AE0CB-411C-49DA-9180-FA485BEA3C79}" type="slidenum">
              <a:rPr lang="tr-TR" smtClean="0"/>
              <a:t>‹#›</a:t>
            </a:fld>
            <a:endParaRPr lang="tr-TR"/>
          </a:p>
        </p:txBody>
      </p:sp>
    </p:spTree>
    <p:extLst>
      <p:ext uri="{BB962C8B-B14F-4D97-AF65-F5344CB8AC3E}">
        <p14:creationId xmlns:p14="http://schemas.microsoft.com/office/powerpoint/2010/main" val="1288935669"/>
      </p:ext>
    </p:extLst>
  </p:cSld>
  <p:clrMap bg1="lt1" tx1="dk1" bg2="lt2" tx2="dk2" accent1="accent1" accent2="accent2" accent3="accent3" accent4="accent4" accent5="accent5" accent6="accent6" hlink="hlink" folHlink="folHlink"/>
  <p:notesStyle>
    <a:lvl1pPr marL="0" algn="l" defTabSz="3210276" rtl="0" eaLnBrk="1" latinLnBrk="0" hangingPunct="1">
      <a:defRPr sz="4213" kern="1200">
        <a:solidFill>
          <a:schemeClr val="tx1"/>
        </a:solidFill>
        <a:latin typeface="+mn-lt"/>
        <a:ea typeface="+mn-ea"/>
        <a:cs typeface="+mn-cs"/>
      </a:defRPr>
    </a:lvl1pPr>
    <a:lvl2pPr marL="1605138" algn="l" defTabSz="3210276" rtl="0" eaLnBrk="1" latinLnBrk="0" hangingPunct="1">
      <a:defRPr sz="4213" kern="1200">
        <a:solidFill>
          <a:schemeClr val="tx1"/>
        </a:solidFill>
        <a:latin typeface="+mn-lt"/>
        <a:ea typeface="+mn-ea"/>
        <a:cs typeface="+mn-cs"/>
      </a:defRPr>
    </a:lvl2pPr>
    <a:lvl3pPr marL="3210276" algn="l" defTabSz="3210276" rtl="0" eaLnBrk="1" latinLnBrk="0" hangingPunct="1">
      <a:defRPr sz="4213" kern="1200">
        <a:solidFill>
          <a:schemeClr val="tx1"/>
        </a:solidFill>
        <a:latin typeface="+mn-lt"/>
        <a:ea typeface="+mn-ea"/>
        <a:cs typeface="+mn-cs"/>
      </a:defRPr>
    </a:lvl3pPr>
    <a:lvl4pPr marL="4815413" algn="l" defTabSz="3210276" rtl="0" eaLnBrk="1" latinLnBrk="0" hangingPunct="1">
      <a:defRPr sz="4213" kern="1200">
        <a:solidFill>
          <a:schemeClr val="tx1"/>
        </a:solidFill>
        <a:latin typeface="+mn-lt"/>
        <a:ea typeface="+mn-ea"/>
        <a:cs typeface="+mn-cs"/>
      </a:defRPr>
    </a:lvl4pPr>
    <a:lvl5pPr marL="6420551" algn="l" defTabSz="3210276" rtl="0" eaLnBrk="1" latinLnBrk="0" hangingPunct="1">
      <a:defRPr sz="4213" kern="1200">
        <a:solidFill>
          <a:schemeClr val="tx1"/>
        </a:solidFill>
        <a:latin typeface="+mn-lt"/>
        <a:ea typeface="+mn-ea"/>
        <a:cs typeface="+mn-cs"/>
      </a:defRPr>
    </a:lvl5pPr>
    <a:lvl6pPr marL="8025689" algn="l" defTabSz="3210276" rtl="0" eaLnBrk="1" latinLnBrk="0" hangingPunct="1">
      <a:defRPr sz="4213" kern="1200">
        <a:solidFill>
          <a:schemeClr val="tx1"/>
        </a:solidFill>
        <a:latin typeface="+mn-lt"/>
        <a:ea typeface="+mn-ea"/>
        <a:cs typeface="+mn-cs"/>
      </a:defRPr>
    </a:lvl6pPr>
    <a:lvl7pPr marL="9630827" algn="l" defTabSz="3210276" rtl="0" eaLnBrk="1" latinLnBrk="0" hangingPunct="1">
      <a:defRPr sz="4213" kern="1200">
        <a:solidFill>
          <a:schemeClr val="tx1"/>
        </a:solidFill>
        <a:latin typeface="+mn-lt"/>
        <a:ea typeface="+mn-ea"/>
        <a:cs typeface="+mn-cs"/>
      </a:defRPr>
    </a:lvl7pPr>
    <a:lvl8pPr marL="11235964" algn="l" defTabSz="3210276" rtl="0" eaLnBrk="1" latinLnBrk="0" hangingPunct="1">
      <a:defRPr sz="4213" kern="1200">
        <a:solidFill>
          <a:schemeClr val="tx1"/>
        </a:solidFill>
        <a:latin typeface="+mn-lt"/>
        <a:ea typeface="+mn-ea"/>
        <a:cs typeface="+mn-cs"/>
      </a:defRPr>
    </a:lvl8pPr>
    <a:lvl9pPr marL="12841102" algn="l" defTabSz="3210276" rtl="0" eaLnBrk="1" latinLnBrk="0" hangingPunct="1">
      <a:defRPr sz="421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1143000"/>
            <a:ext cx="1736725" cy="3086100"/>
          </a:xfrm>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5"/>
          </p:nvPr>
        </p:nvSpPr>
        <p:spPr/>
        <p:txBody>
          <a:bodyPr/>
          <a:lstStyle/>
          <a:p>
            <a:fld id="{6E5AE0D4-0D85-481D-B552-1977559A11CC}" type="slidenum">
              <a:rPr lang="bg-BG" smtClean="0"/>
              <a:t>1</a:t>
            </a:fld>
            <a:endParaRPr lang="bg-BG"/>
          </a:p>
        </p:txBody>
      </p:sp>
    </p:spTree>
    <p:extLst>
      <p:ext uri="{BB962C8B-B14F-4D97-AF65-F5344CB8AC3E}">
        <p14:creationId xmlns:p14="http://schemas.microsoft.com/office/powerpoint/2010/main" val="3379319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805821" y="7005156"/>
            <a:ext cx="20465971" cy="14902051"/>
          </a:xfrm>
        </p:spPr>
        <p:txBody>
          <a:bodyPr anchor="b"/>
          <a:lstStyle>
            <a:lvl1pPr algn="ctr">
              <a:defRPr sz="15799"/>
            </a:lvl1pPr>
          </a:lstStyle>
          <a:p>
            <a:r>
              <a:rPr lang="tr-TR" smtClean="0"/>
              <a:t>Asıl başlık stili için tıklatın</a:t>
            </a:r>
            <a:endParaRPr lang="en-US" dirty="0"/>
          </a:p>
        </p:txBody>
      </p:sp>
      <p:sp>
        <p:nvSpPr>
          <p:cNvPr id="3" name="Subtitle 2"/>
          <p:cNvSpPr>
            <a:spLocks noGrp="1"/>
          </p:cNvSpPr>
          <p:nvPr>
            <p:ph type="subTitle" idx="1"/>
          </p:nvPr>
        </p:nvSpPr>
        <p:spPr>
          <a:xfrm>
            <a:off x="3009702" y="22481887"/>
            <a:ext cx="18058210" cy="10334331"/>
          </a:xfrm>
        </p:spPr>
        <p:txBody>
          <a:bodyPr/>
          <a:lstStyle>
            <a:lvl1pPr marL="0" indent="0" algn="ctr">
              <a:buNone/>
              <a:defRPr sz="6320"/>
            </a:lvl1pPr>
            <a:lvl2pPr marL="1203899" indent="0" algn="ctr">
              <a:buNone/>
              <a:defRPr sz="5266"/>
            </a:lvl2pPr>
            <a:lvl3pPr marL="2407798" indent="0" algn="ctr">
              <a:buNone/>
              <a:defRPr sz="4740"/>
            </a:lvl3pPr>
            <a:lvl4pPr marL="3611697" indent="0" algn="ctr">
              <a:buNone/>
              <a:defRPr sz="4213"/>
            </a:lvl4pPr>
            <a:lvl5pPr marL="4815596" indent="0" algn="ctr">
              <a:buNone/>
              <a:defRPr sz="4213"/>
            </a:lvl5pPr>
            <a:lvl6pPr marL="6019495" indent="0" algn="ctr">
              <a:buNone/>
              <a:defRPr sz="4213"/>
            </a:lvl6pPr>
            <a:lvl7pPr marL="7223394" indent="0" algn="ctr">
              <a:buNone/>
              <a:defRPr sz="4213"/>
            </a:lvl7pPr>
            <a:lvl8pPr marL="8427293" indent="0" algn="ctr">
              <a:buNone/>
              <a:defRPr sz="4213"/>
            </a:lvl8pPr>
            <a:lvl9pPr marL="9631192" indent="0" algn="ctr">
              <a:buNone/>
              <a:defRPr sz="4213"/>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648CD1C-2492-41A4-A881-C94F442A9956}" type="datetimeFigureOut">
              <a:rPr lang="tr-TR" smtClean="0"/>
              <a:t>11.09.2026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1342665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648CD1C-2492-41A4-A881-C94F442A9956}" type="datetimeFigureOut">
              <a:rPr lang="tr-TR" smtClean="0"/>
              <a:t>11.09.2026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1146489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230543" y="2278904"/>
            <a:ext cx="5191735" cy="3627421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655337" y="2278904"/>
            <a:ext cx="15274236" cy="3627421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648CD1C-2492-41A4-A881-C94F442A9956}" type="datetimeFigureOut">
              <a:rPr lang="tr-TR" smtClean="0"/>
              <a:t>11.09.2026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3174671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919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648CD1C-2492-41A4-A881-C94F442A9956}" type="datetimeFigureOut">
              <a:rPr lang="tr-TR" smtClean="0"/>
              <a:t>11.09.2026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202195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642797" y="10671229"/>
            <a:ext cx="20766941" cy="17805173"/>
          </a:xfrm>
        </p:spPr>
        <p:txBody>
          <a:bodyPr anchor="b"/>
          <a:lstStyle>
            <a:lvl1pPr>
              <a:defRPr sz="15799"/>
            </a:lvl1pPr>
          </a:lstStyle>
          <a:p>
            <a:r>
              <a:rPr lang="tr-TR" smtClean="0"/>
              <a:t>Asıl başlık stili için tıklatın</a:t>
            </a:r>
            <a:endParaRPr lang="en-US" dirty="0"/>
          </a:p>
        </p:txBody>
      </p:sp>
      <p:sp>
        <p:nvSpPr>
          <p:cNvPr id="3" name="Text Placeholder 2"/>
          <p:cNvSpPr>
            <a:spLocks noGrp="1"/>
          </p:cNvSpPr>
          <p:nvPr>
            <p:ph type="body" idx="1"/>
          </p:nvPr>
        </p:nvSpPr>
        <p:spPr>
          <a:xfrm>
            <a:off x="1642797" y="28644846"/>
            <a:ext cx="20766941" cy="9363320"/>
          </a:xfrm>
        </p:spPr>
        <p:txBody>
          <a:bodyPr/>
          <a:lstStyle>
            <a:lvl1pPr marL="0" indent="0">
              <a:buNone/>
              <a:defRPr sz="6320">
                <a:solidFill>
                  <a:schemeClr val="tx1"/>
                </a:solidFill>
              </a:defRPr>
            </a:lvl1pPr>
            <a:lvl2pPr marL="1203899" indent="0">
              <a:buNone/>
              <a:defRPr sz="5266">
                <a:solidFill>
                  <a:schemeClr val="tx1">
                    <a:tint val="75000"/>
                  </a:schemeClr>
                </a:solidFill>
              </a:defRPr>
            </a:lvl2pPr>
            <a:lvl3pPr marL="2407798" indent="0">
              <a:buNone/>
              <a:defRPr sz="4740">
                <a:solidFill>
                  <a:schemeClr val="tx1">
                    <a:tint val="75000"/>
                  </a:schemeClr>
                </a:solidFill>
              </a:defRPr>
            </a:lvl3pPr>
            <a:lvl4pPr marL="3611697" indent="0">
              <a:buNone/>
              <a:defRPr sz="4213">
                <a:solidFill>
                  <a:schemeClr val="tx1">
                    <a:tint val="75000"/>
                  </a:schemeClr>
                </a:solidFill>
              </a:defRPr>
            </a:lvl4pPr>
            <a:lvl5pPr marL="4815596" indent="0">
              <a:buNone/>
              <a:defRPr sz="4213">
                <a:solidFill>
                  <a:schemeClr val="tx1">
                    <a:tint val="75000"/>
                  </a:schemeClr>
                </a:solidFill>
              </a:defRPr>
            </a:lvl5pPr>
            <a:lvl6pPr marL="6019495" indent="0">
              <a:buNone/>
              <a:defRPr sz="4213">
                <a:solidFill>
                  <a:schemeClr val="tx1">
                    <a:tint val="75000"/>
                  </a:schemeClr>
                </a:solidFill>
              </a:defRPr>
            </a:lvl6pPr>
            <a:lvl7pPr marL="7223394" indent="0">
              <a:buNone/>
              <a:defRPr sz="4213">
                <a:solidFill>
                  <a:schemeClr val="tx1">
                    <a:tint val="75000"/>
                  </a:schemeClr>
                </a:solidFill>
              </a:defRPr>
            </a:lvl7pPr>
            <a:lvl8pPr marL="8427293" indent="0">
              <a:buNone/>
              <a:defRPr sz="4213">
                <a:solidFill>
                  <a:schemeClr val="tx1">
                    <a:tint val="75000"/>
                  </a:schemeClr>
                </a:solidFill>
              </a:defRPr>
            </a:lvl8pPr>
            <a:lvl9pPr marL="9631192" indent="0">
              <a:buNone/>
              <a:defRPr sz="4213">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648CD1C-2492-41A4-A881-C94F442A9956}" type="datetimeFigureOut">
              <a:rPr lang="tr-TR" smtClean="0"/>
              <a:t>11.09.2026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161731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655336" y="11394520"/>
            <a:ext cx="10232986" cy="2715859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12189291" y="11394520"/>
            <a:ext cx="10232986" cy="2715859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648CD1C-2492-41A4-A881-C94F442A9956}" type="datetimeFigureOut">
              <a:rPr lang="tr-TR" smtClean="0"/>
              <a:t>11.09.2026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2692586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658472" y="2278913"/>
            <a:ext cx="20766941" cy="8273416"/>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658475" y="10492870"/>
            <a:ext cx="10185957" cy="5142393"/>
          </a:xfrm>
        </p:spPr>
        <p:txBody>
          <a:bodyPr anchor="b"/>
          <a:lstStyle>
            <a:lvl1pPr marL="0" indent="0">
              <a:buNone/>
              <a:defRPr sz="6320" b="1"/>
            </a:lvl1pPr>
            <a:lvl2pPr marL="1203899" indent="0">
              <a:buNone/>
              <a:defRPr sz="5266" b="1"/>
            </a:lvl2pPr>
            <a:lvl3pPr marL="2407798" indent="0">
              <a:buNone/>
              <a:defRPr sz="4740" b="1"/>
            </a:lvl3pPr>
            <a:lvl4pPr marL="3611697" indent="0">
              <a:buNone/>
              <a:defRPr sz="4213" b="1"/>
            </a:lvl4pPr>
            <a:lvl5pPr marL="4815596" indent="0">
              <a:buNone/>
              <a:defRPr sz="4213" b="1"/>
            </a:lvl5pPr>
            <a:lvl6pPr marL="6019495" indent="0">
              <a:buNone/>
              <a:defRPr sz="4213" b="1"/>
            </a:lvl6pPr>
            <a:lvl7pPr marL="7223394" indent="0">
              <a:buNone/>
              <a:defRPr sz="4213" b="1"/>
            </a:lvl7pPr>
            <a:lvl8pPr marL="8427293" indent="0">
              <a:buNone/>
              <a:defRPr sz="4213" b="1"/>
            </a:lvl8pPr>
            <a:lvl9pPr marL="9631192" indent="0">
              <a:buNone/>
              <a:defRPr sz="4213" b="1"/>
            </a:lvl9pPr>
          </a:lstStyle>
          <a:p>
            <a:pPr lvl="0"/>
            <a:r>
              <a:rPr lang="tr-TR" smtClean="0"/>
              <a:t>Asıl metin stillerini düzenle</a:t>
            </a:r>
          </a:p>
        </p:txBody>
      </p:sp>
      <p:sp>
        <p:nvSpPr>
          <p:cNvPr id="4" name="Content Placeholder 3"/>
          <p:cNvSpPr>
            <a:spLocks noGrp="1"/>
          </p:cNvSpPr>
          <p:nvPr>
            <p:ph sz="half" idx="2"/>
          </p:nvPr>
        </p:nvSpPr>
        <p:spPr>
          <a:xfrm>
            <a:off x="1658475" y="15635264"/>
            <a:ext cx="10185957" cy="2299711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12189293" y="10492870"/>
            <a:ext cx="10236122" cy="5142393"/>
          </a:xfrm>
        </p:spPr>
        <p:txBody>
          <a:bodyPr anchor="b"/>
          <a:lstStyle>
            <a:lvl1pPr marL="0" indent="0">
              <a:buNone/>
              <a:defRPr sz="6320" b="1"/>
            </a:lvl1pPr>
            <a:lvl2pPr marL="1203899" indent="0">
              <a:buNone/>
              <a:defRPr sz="5266" b="1"/>
            </a:lvl2pPr>
            <a:lvl3pPr marL="2407798" indent="0">
              <a:buNone/>
              <a:defRPr sz="4740" b="1"/>
            </a:lvl3pPr>
            <a:lvl4pPr marL="3611697" indent="0">
              <a:buNone/>
              <a:defRPr sz="4213" b="1"/>
            </a:lvl4pPr>
            <a:lvl5pPr marL="4815596" indent="0">
              <a:buNone/>
              <a:defRPr sz="4213" b="1"/>
            </a:lvl5pPr>
            <a:lvl6pPr marL="6019495" indent="0">
              <a:buNone/>
              <a:defRPr sz="4213" b="1"/>
            </a:lvl6pPr>
            <a:lvl7pPr marL="7223394" indent="0">
              <a:buNone/>
              <a:defRPr sz="4213" b="1"/>
            </a:lvl7pPr>
            <a:lvl8pPr marL="8427293" indent="0">
              <a:buNone/>
              <a:defRPr sz="4213" b="1"/>
            </a:lvl8pPr>
            <a:lvl9pPr marL="9631192" indent="0">
              <a:buNone/>
              <a:defRPr sz="4213" b="1"/>
            </a:lvl9pPr>
          </a:lstStyle>
          <a:p>
            <a:pPr lvl="0"/>
            <a:r>
              <a:rPr lang="tr-TR" smtClean="0"/>
              <a:t>Asıl metin stillerini düzenle</a:t>
            </a:r>
          </a:p>
        </p:txBody>
      </p:sp>
      <p:sp>
        <p:nvSpPr>
          <p:cNvPr id="6" name="Content Placeholder 5"/>
          <p:cNvSpPr>
            <a:spLocks noGrp="1"/>
          </p:cNvSpPr>
          <p:nvPr>
            <p:ph sz="quarter" idx="4"/>
          </p:nvPr>
        </p:nvSpPr>
        <p:spPr>
          <a:xfrm>
            <a:off x="12189293" y="15635264"/>
            <a:ext cx="10236122" cy="2299711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648CD1C-2492-41A4-A881-C94F442A9956}" type="datetimeFigureOut">
              <a:rPr lang="tr-TR" smtClean="0"/>
              <a:t>11.09.2026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343807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648CD1C-2492-41A4-A881-C94F442A9956}" type="datetimeFigureOut">
              <a:rPr lang="tr-TR" smtClean="0"/>
              <a:t>11.09.2026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2553448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48CD1C-2492-41A4-A881-C94F442A9956}" type="datetimeFigureOut">
              <a:rPr lang="tr-TR" smtClean="0"/>
              <a:t>11.09.2026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1392250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658472" y="2853584"/>
            <a:ext cx="7765657" cy="9987545"/>
          </a:xfrm>
        </p:spPr>
        <p:txBody>
          <a:bodyPr anchor="b"/>
          <a:lstStyle>
            <a:lvl1pPr>
              <a:defRPr sz="8426"/>
            </a:lvl1pPr>
          </a:lstStyle>
          <a:p>
            <a:r>
              <a:rPr lang="tr-TR" smtClean="0"/>
              <a:t>Asıl başlık stili için tıklatın</a:t>
            </a:r>
            <a:endParaRPr lang="en-US" dirty="0"/>
          </a:p>
        </p:txBody>
      </p:sp>
      <p:sp>
        <p:nvSpPr>
          <p:cNvPr id="3" name="Content Placeholder 2"/>
          <p:cNvSpPr>
            <a:spLocks noGrp="1"/>
          </p:cNvSpPr>
          <p:nvPr>
            <p:ph idx="1"/>
          </p:nvPr>
        </p:nvSpPr>
        <p:spPr>
          <a:xfrm>
            <a:off x="10236121" y="6162959"/>
            <a:ext cx="12189292" cy="30418415"/>
          </a:xfrm>
        </p:spPr>
        <p:txBody>
          <a:bodyPr/>
          <a:lstStyle>
            <a:lvl1pPr>
              <a:defRPr sz="8426"/>
            </a:lvl1pPr>
            <a:lvl2pPr>
              <a:defRPr sz="7373"/>
            </a:lvl2pPr>
            <a:lvl3pPr>
              <a:defRPr sz="6320"/>
            </a:lvl3pPr>
            <a:lvl4pPr>
              <a:defRPr sz="5266"/>
            </a:lvl4pPr>
            <a:lvl5pPr>
              <a:defRPr sz="5266"/>
            </a:lvl5pPr>
            <a:lvl6pPr>
              <a:defRPr sz="5266"/>
            </a:lvl6pPr>
            <a:lvl7pPr>
              <a:defRPr sz="5266"/>
            </a:lvl7pPr>
            <a:lvl8pPr>
              <a:defRPr sz="5266"/>
            </a:lvl8pPr>
            <a:lvl9pPr>
              <a:defRPr sz="5266"/>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658472" y="12841129"/>
            <a:ext cx="7765657" cy="23789780"/>
          </a:xfrm>
        </p:spPr>
        <p:txBody>
          <a:bodyPr/>
          <a:lstStyle>
            <a:lvl1pPr marL="0" indent="0">
              <a:buNone/>
              <a:defRPr sz="4213"/>
            </a:lvl1pPr>
            <a:lvl2pPr marL="1203899" indent="0">
              <a:buNone/>
              <a:defRPr sz="3686"/>
            </a:lvl2pPr>
            <a:lvl3pPr marL="2407798" indent="0">
              <a:buNone/>
              <a:defRPr sz="3160"/>
            </a:lvl3pPr>
            <a:lvl4pPr marL="3611697" indent="0">
              <a:buNone/>
              <a:defRPr sz="2633"/>
            </a:lvl4pPr>
            <a:lvl5pPr marL="4815596" indent="0">
              <a:buNone/>
              <a:defRPr sz="2633"/>
            </a:lvl5pPr>
            <a:lvl6pPr marL="6019495" indent="0">
              <a:buNone/>
              <a:defRPr sz="2633"/>
            </a:lvl6pPr>
            <a:lvl7pPr marL="7223394" indent="0">
              <a:buNone/>
              <a:defRPr sz="2633"/>
            </a:lvl7pPr>
            <a:lvl8pPr marL="8427293" indent="0">
              <a:buNone/>
              <a:defRPr sz="2633"/>
            </a:lvl8pPr>
            <a:lvl9pPr marL="9631192" indent="0">
              <a:buNone/>
              <a:defRPr sz="2633"/>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48CD1C-2492-41A4-A881-C94F442A9956}" type="datetimeFigureOut">
              <a:rPr lang="tr-TR" smtClean="0"/>
              <a:t>11.09.2026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507590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58472" y="2853584"/>
            <a:ext cx="7765657" cy="9987545"/>
          </a:xfrm>
        </p:spPr>
        <p:txBody>
          <a:bodyPr anchor="b"/>
          <a:lstStyle>
            <a:lvl1pPr>
              <a:defRPr sz="8426"/>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236121" y="6162959"/>
            <a:ext cx="12189292" cy="30418415"/>
          </a:xfrm>
        </p:spPr>
        <p:txBody>
          <a:bodyPr anchor="t"/>
          <a:lstStyle>
            <a:lvl1pPr marL="0" indent="0">
              <a:buNone/>
              <a:defRPr sz="8426"/>
            </a:lvl1pPr>
            <a:lvl2pPr marL="1203899" indent="0">
              <a:buNone/>
              <a:defRPr sz="7373"/>
            </a:lvl2pPr>
            <a:lvl3pPr marL="2407798" indent="0">
              <a:buNone/>
              <a:defRPr sz="6320"/>
            </a:lvl3pPr>
            <a:lvl4pPr marL="3611697" indent="0">
              <a:buNone/>
              <a:defRPr sz="5266"/>
            </a:lvl4pPr>
            <a:lvl5pPr marL="4815596" indent="0">
              <a:buNone/>
              <a:defRPr sz="5266"/>
            </a:lvl5pPr>
            <a:lvl6pPr marL="6019495" indent="0">
              <a:buNone/>
              <a:defRPr sz="5266"/>
            </a:lvl6pPr>
            <a:lvl7pPr marL="7223394" indent="0">
              <a:buNone/>
              <a:defRPr sz="5266"/>
            </a:lvl7pPr>
            <a:lvl8pPr marL="8427293" indent="0">
              <a:buNone/>
              <a:defRPr sz="5266"/>
            </a:lvl8pPr>
            <a:lvl9pPr marL="9631192" indent="0">
              <a:buNone/>
              <a:defRPr sz="5266"/>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58472" y="12841129"/>
            <a:ext cx="7765657" cy="23789780"/>
          </a:xfrm>
        </p:spPr>
        <p:txBody>
          <a:bodyPr/>
          <a:lstStyle>
            <a:lvl1pPr marL="0" indent="0">
              <a:buNone/>
              <a:defRPr sz="4213"/>
            </a:lvl1pPr>
            <a:lvl2pPr marL="1203899" indent="0">
              <a:buNone/>
              <a:defRPr sz="3686"/>
            </a:lvl2pPr>
            <a:lvl3pPr marL="2407798" indent="0">
              <a:buNone/>
              <a:defRPr sz="3160"/>
            </a:lvl3pPr>
            <a:lvl4pPr marL="3611697" indent="0">
              <a:buNone/>
              <a:defRPr sz="2633"/>
            </a:lvl4pPr>
            <a:lvl5pPr marL="4815596" indent="0">
              <a:buNone/>
              <a:defRPr sz="2633"/>
            </a:lvl5pPr>
            <a:lvl6pPr marL="6019495" indent="0">
              <a:buNone/>
              <a:defRPr sz="2633"/>
            </a:lvl6pPr>
            <a:lvl7pPr marL="7223394" indent="0">
              <a:buNone/>
              <a:defRPr sz="2633"/>
            </a:lvl7pPr>
            <a:lvl8pPr marL="8427293" indent="0">
              <a:buNone/>
              <a:defRPr sz="2633"/>
            </a:lvl8pPr>
            <a:lvl9pPr marL="9631192" indent="0">
              <a:buNone/>
              <a:defRPr sz="2633"/>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48CD1C-2492-41A4-A881-C94F442A9956}" type="datetimeFigureOut">
              <a:rPr lang="tr-TR" smtClean="0"/>
              <a:t>11.09.2026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D7C74E-9507-472C-A498-545052CF1330}" type="slidenum">
              <a:rPr lang="tr-TR" smtClean="0"/>
              <a:t>‹#›</a:t>
            </a:fld>
            <a:endParaRPr lang="tr-TR"/>
          </a:p>
        </p:txBody>
      </p:sp>
    </p:spTree>
    <p:extLst>
      <p:ext uri="{BB962C8B-B14F-4D97-AF65-F5344CB8AC3E}">
        <p14:creationId xmlns:p14="http://schemas.microsoft.com/office/powerpoint/2010/main" val="2119651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55336" y="2278913"/>
            <a:ext cx="20766941" cy="8273416"/>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655336" y="11394520"/>
            <a:ext cx="20766941" cy="2715859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655336" y="39672756"/>
            <a:ext cx="5417463" cy="2278904"/>
          </a:xfrm>
          <a:prstGeom prst="rect">
            <a:avLst/>
          </a:prstGeom>
        </p:spPr>
        <p:txBody>
          <a:bodyPr vert="horz" lIns="91440" tIns="45720" rIns="91440" bIns="45720" rtlCol="0" anchor="ctr"/>
          <a:lstStyle>
            <a:lvl1pPr algn="l">
              <a:defRPr sz="3160">
                <a:solidFill>
                  <a:schemeClr val="tx1">
                    <a:tint val="75000"/>
                  </a:schemeClr>
                </a:solidFill>
              </a:defRPr>
            </a:lvl1pPr>
          </a:lstStyle>
          <a:p>
            <a:fld id="{3648CD1C-2492-41A4-A881-C94F442A9956}" type="datetimeFigureOut">
              <a:rPr lang="tr-TR" smtClean="0"/>
              <a:t>11.09.2026</a:t>
            </a:fld>
            <a:endParaRPr lang="tr-TR"/>
          </a:p>
        </p:txBody>
      </p:sp>
      <p:sp>
        <p:nvSpPr>
          <p:cNvPr id="5" name="Footer Placeholder 4"/>
          <p:cNvSpPr>
            <a:spLocks noGrp="1"/>
          </p:cNvSpPr>
          <p:nvPr>
            <p:ph type="ftr" sz="quarter" idx="3"/>
          </p:nvPr>
        </p:nvSpPr>
        <p:spPr>
          <a:xfrm>
            <a:off x="7975710" y="39672756"/>
            <a:ext cx="8126194" cy="2278904"/>
          </a:xfrm>
          <a:prstGeom prst="rect">
            <a:avLst/>
          </a:prstGeom>
        </p:spPr>
        <p:txBody>
          <a:bodyPr vert="horz" lIns="91440" tIns="45720" rIns="91440" bIns="45720" rtlCol="0" anchor="ctr"/>
          <a:lstStyle>
            <a:lvl1pPr algn="ctr">
              <a:defRPr sz="316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7004814" y="39672756"/>
            <a:ext cx="5417463" cy="2278904"/>
          </a:xfrm>
          <a:prstGeom prst="rect">
            <a:avLst/>
          </a:prstGeom>
        </p:spPr>
        <p:txBody>
          <a:bodyPr vert="horz" lIns="91440" tIns="45720" rIns="91440" bIns="45720" rtlCol="0" anchor="ctr"/>
          <a:lstStyle>
            <a:lvl1pPr algn="r">
              <a:defRPr sz="3160">
                <a:solidFill>
                  <a:schemeClr val="tx1">
                    <a:tint val="75000"/>
                  </a:schemeClr>
                </a:solidFill>
              </a:defRPr>
            </a:lvl1pPr>
          </a:lstStyle>
          <a:p>
            <a:fld id="{39D7C74E-9507-472C-A498-545052CF1330}" type="slidenum">
              <a:rPr lang="tr-TR" smtClean="0"/>
              <a:t>‹#›</a:t>
            </a:fld>
            <a:endParaRPr lang="tr-TR"/>
          </a:p>
        </p:txBody>
      </p:sp>
    </p:spTree>
    <p:extLst>
      <p:ext uri="{BB962C8B-B14F-4D97-AF65-F5344CB8AC3E}">
        <p14:creationId xmlns:p14="http://schemas.microsoft.com/office/powerpoint/2010/main" val="36316724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2407798" rtl="0" eaLnBrk="1" latinLnBrk="0" hangingPunct="1">
        <a:lnSpc>
          <a:spcPct val="90000"/>
        </a:lnSpc>
        <a:spcBef>
          <a:spcPct val="0"/>
        </a:spcBef>
        <a:buNone/>
        <a:defRPr sz="11586" kern="1200">
          <a:solidFill>
            <a:schemeClr val="tx1"/>
          </a:solidFill>
          <a:latin typeface="+mj-lt"/>
          <a:ea typeface="+mj-ea"/>
          <a:cs typeface="+mj-cs"/>
        </a:defRPr>
      </a:lvl1pPr>
    </p:titleStyle>
    <p:bodyStyle>
      <a:lvl1pPr marL="601950" indent="-601950" algn="l" defTabSz="2407798" rtl="0" eaLnBrk="1" latinLnBrk="0" hangingPunct="1">
        <a:lnSpc>
          <a:spcPct val="90000"/>
        </a:lnSpc>
        <a:spcBef>
          <a:spcPts val="2633"/>
        </a:spcBef>
        <a:buFont typeface="Arial" panose="020B0604020202020204" pitchFamily="34" charset="0"/>
        <a:buChar char="•"/>
        <a:defRPr sz="7373" kern="1200">
          <a:solidFill>
            <a:schemeClr val="tx1"/>
          </a:solidFill>
          <a:latin typeface="+mn-lt"/>
          <a:ea typeface="+mn-ea"/>
          <a:cs typeface="+mn-cs"/>
        </a:defRPr>
      </a:lvl1pPr>
      <a:lvl2pPr marL="1805849" indent="-601950" algn="l" defTabSz="2407798" rtl="0" eaLnBrk="1" latinLnBrk="0" hangingPunct="1">
        <a:lnSpc>
          <a:spcPct val="90000"/>
        </a:lnSpc>
        <a:spcBef>
          <a:spcPts val="1317"/>
        </a:spcBef>
        <a:buFont typeface="Arial" panose="020B0604020202020204" pitchFamily="34" charset="0"/>
        <a:buChar char="•"/>
        <a:defRPr sz="6320" kern="1200">
          <a:solidFill>
            <a:schemeClr val="tx1"/>
          </a:solidFill>
          <a:latin typeface="+mn-lt"/>
          <a:ea typeface="+mn-ea"/>
          <a:cs typeface="+mn-cs"/>
        </a:defRPr>
      </a:lvl2pPr>
      <a:lvl3pPr marL="3009748" indent="-601950" algn="l" defTabSz="2407798" rtl="0" eaLnBrk="1" latinLnBrk="0" hangingPunct="1">
        <a:lnSpc>
          <a:spcPct val="90000"/>
        </a:lnSpc>
        <a:spcBef>
          <a:spcPts val="1317"/>
        </a:spcBef>
        <a:buFont typeface="Arial" panose="020B0604020202020204" pitchFamily="34" charset="0"/>
        <a:buChar char="•"/>
        <a:defRPr sz="5266" kern="1200">
          <a:solidFill>
            <a:schemeClr val="tx1"/>
          </a:solidFill>
          <a:latin typeface="+mn-lt"/>
          <a:ea typeface="+mn-ea"/>
          <a:cs typeface="+mn-cs"/>
        </a:defRPr>
      </a:lvl3pPr>
      <a:lvl4pPr marL="4213647"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4pPr>
      <a:lvl5pPr marL="5417546"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5pPr>
      <a:lvl6pPr marL="6621445"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6pPr>
      <a:lvl7pPr marL="7825344"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7pPr>
      <a:lvl8pPr marL="9029243"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8pPr>
      <a:lvl9pPr marL="10233142" indent="-601950" algn="l" defTabSz="2407798" rtl="0" eaLnBrk="1" latinLnBrk="0" hangingPunct="1">
        <a:lnSpc>
          <a:spcPct val="90000"/>
        </a:lnSpc>
        <a:spcBef>
          <a:spcPts val="1317"/>
        </a:spcBef>
        <a:buFont typeface="Arial" panose="020B0604020202020204" pitchFamily="34" charset="0"/>
        <a:buChar char="•"/>
        <a:defRPr sz="4740" kern="1200">
          <a:solidFill>
            <a:schemeClr val="tx1"/>
          </a:solidFill>
          <a:latin typeface="+mn-lt"/>
          <a:ea typeface="+mn-ea"/>
          <a:cs typeface="+mn-cs"/>
        </a:defRPr>
      </a:lvl9pPr>
    </p:bodyStyle>
    <p:otherStyle>
      <a:defPPr>
        <a:defRPr lang="en-US"/>
      </a:defPPr>
      <a:lvl1pPr marL="0" algn="l" defTabSz="2407798" rtl="0" eaLnBrk="1" latinLnBrk="0" hangingPunct="1">
        <a:defRPr sz="4740" kern="1200">
          <a:solidFill>
            <a:schemeClr val="tx1"/>
          </a:solidFill>
          <a:latin typeface="+mn-lt"/>
          <a:ea typeface="+mn-ea"/>
          <a:cs typeface="+mn-cs"/>
        </a:defRPr>
      </a:lvl1pPr>
      <a:lvl2pPr marL="1203899" algn="l" defTabSz="2407798" rtl="0" eaLnBrk="1" latinLnBrk="0" hangingPunct="1">
        <a:defRPr sz="4740" kern="1200">
          <a:solidFill>
            <a:schemeClr val="tx1"/>
          </a:solidFill>
          <a:latin typeface="+mn-lt"/>
          <a:ea typeface="+mn-ea"/>
          <a:cs typeface="+mn-cs"/>
        </a:defRPr>
      </a:lvl2pPr>
      <a:lvl3pPr marL="2407798" algn="l" defTabSz="2407798" rtl="0" eaLnBrk="1" latinLnBrk="0" hangingPunct="1">
        <a:defRPr sz="4740" kern="1200">
          <a:solidFill>
            <a:schemeClr val="tx1"/>
          </a:solidFill>
          <a:latin typeface="+mn-lt"/>
          <a:ea typeface="+mn-ea"/>
          <a:cs typeface="+mn-cs"/>
        </a:defRPr>
      </a:lvl3pPr>
      <a:lvl4pPr marL="3611697" algn="l" defTabSz="2407798" rtl="0" eaLnBrk="1" latinLnBrk="0" hangingPunct="1">
        <a:defRPr sz="4740" kern="1200">
          <a:solidFill>
            <a:schemeClr val="tx1"/>
          </a:solidFill>
          <a:latin typeface="+mn-lt"/>
          <a:ea typeface="+mn-ea"/>
          <a:cs typeface="+mn-cs"/>
        </a:defRPr>
      </a:lvl4pPr>
      <a:lvl5pPr marL="4815596" algn="l" defTabSz="2407798" rtl="0" eaLnBrk="1" latinLnBrk="0" hangingPunct="1">
        <a:defRPr sz="4740" kern="1200">
          <a:solidFill>
            <a:schemeClr val="tx1"/>
          </a:solidFill>
          <a:latin typeface="+mn-lt"/>
          <a:ea typeface="+mn-ea"/>
          <a:cs typeface="+mn-cs"/>
        </a:defRPr>
      </a:lvl5pPr>
      <a:lvl6pPr marL="6019495" algn="l" defTabSz="2407798" rtl="0" eaLnBrk="1" latinLnBrk="0" hangingPunct="1">
        <a:defRPr sz="4740" kern="1200">
          <a:solidFill>
            <a:schemeClr val="tx1"/>
          </a:solidFill>
          <a:latin typeface="+mn-lt"/>
          <a:ea typeface="+mn-ea"/>
          <a:cs typeface="+mn-cs"/>
        </a:defRPr>
      </a:lvl6pPr>
      <a:lvl7pPr marL="7223394" algn="l" defTabSz="2407798" rtl="0" eaLnBrk="1" latinLnBrk="0" hangingPunct="1">
        <a:defRPr sz="4740" kern="1200">
          <a:solidFill>
            <a:schemeClr val="tx1"/>
          </a:solidFill>
          <a:latin typeface="+mn-lt"/>
          <a:ea typeface="+mn-ea"/>
          <a:cs typeface="+mn-cs"/>
        </a:defRPr>
      </a:lvl7pPr>
      <a:lvl8pPr marL="8427293" algn="l" defTabSz="2407798" rtl="0" eaLnBrk="1" latinLnBrk="0" hangingPunct="1">
        <a:defRPr sz="4740" kern="1200">
          <a:solidFill>
            <a:schemeClr val="tx1"/>
          </a:solidFill>
          <a:latin typeface="+mn-lt"/>
          <a:ea typeface="+mn-ea"/>
          <a:cs typeface="+mn-cs"/>
        </a:defRPr>
      </a:lvl8pPr>
      <a:lvl9pPr marL="9631192" algn="l" defTabSz="2407798" rtl="0" eaLnBrk="1" latinLnBrk="0" hangingPunct="1">
        <a:defRPr sz="47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0E5613-4E44-1C10-BC87-5872803A6B8B}"/>
              </a:ext>
            </a:extLst>
          </p:cNvPr>
          <p:cNvSpPr txBox="1"/>
          <p:nvPr/>
        </p:nvSpPr>
        <p:spPr>
          <a:xfrm>
            <a:off x="7182139" y="361886"/>
            <a:ext cx="16299847" cy="1805751"/>
          </a:xfrm>
          <a:prstGeom prst="rect">
            <a:avLst/>
          </a:prstGeom>
          <a:noFill/>
        </p:spPr>
        <p:txBody>
          <a:bodyPr wrap="square" rtlCol="0">
            <a:spAutoFit/>
          </a:bodyPr>
          <a:lstStyle/>
          <a:p>
            <a:r>
              <a:rPr lang="en-US" sz="5567" b="1" dirty="0">
                <a:solidFill>
                  <a:schemeClr val="bg1"/>
                </a:solidFill>
                <a:latin typeface="Arial" panose="020B0604020202020204" pitchFamily="34" charset="0"/>
                <a:cs typeface="Arial" panose="020B0604020202020204" pitchFamily="34" charset="0"/>
              </a:rPr>
              <a:t>TITLE OF YOUR POSTER – TITLE LINE 1</a:t>
            </a:r>
          </a:p>
          <a:p>
            <a:r>
              <a:rPr lang="en-US" sz="5567" b="1" dirty="0">
                <a:solidFill>
                  <a:schemeClr val="bg1"/>
                </a:solidFill>
                <a:latin typeface="Arial" panose="020B0604020202020204" pitchFamily="34" charset="0"/>
                <a:cs typeface="Arial" panose="020B0604020202020204" pitchFamily="34" charset="0"/>
              </a:rPr>
              <a:t>TITLE LINE 2</a:t>
            </a:r>
            <a:endParaRPr lang="bg-BG" sz="5567" b="1"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228B2C6-7B7F-BEF9-60EA-41EB79ECCC19}"/>
              </a:ext>
            </a:extLst>
          </p:cNvPr>
          <p:cNvSpPr txBox="1"/>
          <p:nvPr/>
        </p:nvSpPr>
        <p:spPr>
          <a:xfrm>
            <a:off x="7182138" y="2120695"/>
            <a:ext cx="16299848"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Name Surname</a:t>
            </a:r>
            <a:endParaRPr lang="bg-BG" sz="3658" b="1"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2EE53E8-84DA-D983-104E-1E79A5ABDCE4}"/>
              </a:ext>
            </a:extLst>
          </p:cNvPr>
          <p:cNvSpPr txBox="1"/>
          <p:nvPr/>
        </p:nvSpPr>
        <p:spPr>
          <a:xfrm>
            <a:off x="7191564" y="2826525"/>
            <a:ext cx="16299336" cy="483979"/>
          </a:xfrm>
          <a:prstGeom prst="rect">
            <a:avLst/>
          </a:prstGeom>
          <a:noFill/>
        </p:spPr>
        <p:txBody>
          <a:bodyPr wrap="square" rtlCol="0">
            <a:spAutoFit/>
          </a:bodyPr>
          <a:lstStyle/>
          <a:p>
            <a:r>
              <a:rPr lang="en-US" sz="2545" dirty="0">
                <a:solidFill>
                  <a:schemeClr val="bg1"/>
                </a:solidFill>
                <a:latin typeface="Arial" panose="020B0604020202020204" pitchFamily="34" charset="0"/>
                <a:cs typeface="Arial" panose="020B0604020202020204" pitchFamily="34" charset="0"/>
              </a:rPr>
              <a:t>Affiliation Name</a:t>
            </a:r>
          </a:p>
        </p:txBody>
      </p:sp>
      <p:sp>
        <p:nvSpPr>
          <p:cNvPr id="24" name="Rectangle 23">
            <a:extLst>
              <a:ext uri="{FF2B5EF4-FFF2-40B4-BE49-F238E27FC236}">
                <a16:creationId xmlns:a16="http://schemas.microsoft.com/office/drawing/2014/main" id="{401FBEAD-9F71-41BE-570A-9559FABCA25E}"/>
              </a:ext>
            </a:extLst>
          </p:cNvPr>
          <p:cNvSpPr/>
          <p:nvPr/>
        </p:nvSpPr>
        <p:spPr>
          <a:xfrm>
            <a:off x="679321" y="4534748"/>
            <a:ext cx="7206492" cy="762565"/>
          </a:xfrm>
          <a:prstGeom prst="rect">
            <a:avLst/>
          </a:prstGeom>
          <a:solidFill>
            <a:srgbClr val="1631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25" name="Rectangle 24">
            <a:extLst>
              <a:ext uri="{FF2B5EF4-FFF2-40B4-BE49-F238E27FC236}">
                <a16:creationId xmlns:a16="http://schemas.microsoft.com/office/drawing/2014/main" id="{8EAF3FC9-EDAA-095C-7B56-88B053F9BC92}"/>
              </a:ext>
            </a:extLst>
          </p:cNvPr>
          <p:cNvSpPr/>
          <p:nvPr/>
        </p:nvSpPr>
        <p:spPr>
          <a:xfrm>
            <a:off x="679321" y="4534748"/>
            <a:ext cx="212104" cy="762565"/>
          </a:xfrm>
          <a:prstGeom prst="rect">
            <a:avLst/>
          </a:prstGeom>
          <a:solidFill>
            <a:srgbClr val="3D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33" name="TextBox 32">
            <a:extLst>
              <a:ext uri="{FF2B5EF4-FFF2-40B4-BE49-F238E27FC236}">
                <a16:creationId xmlns:a16="http://schemas.microsoft.com/office/drawing/2014/main" id="{C6CB802D-E279-9EDA-01B3-CAE56DD8D46B}"/>
              </a:ext>
            </a:extLst>
          </p:cNvPr>
          <p:cNvSpPr txBox="1"/>
          <p:nvPr/>
        </p:nvSpPr>
        <p:spPr>
          <a:xfrm>
            <a:off x="1082608" y="4592003"/>
            <a:ext cx="3762324"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BACKGROUND</a:t>
            </a:r>
            <a:endParaRPr lang="bg-BG" sz="3658"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F10B17B-863E-4EF5-8A8F-A2EECE85B973}"/>
              </a:ext>
            </a:extLst>
          </p:cNvPr>
          <p:cNvSpPr txBox="1"/>
          <p:nvPr/>
        </p:nvSpPr>
        <p:spPr>
          <a:xfrm>
            <a:off x="881081" y="5498318"/>
            <a:ext cx="6802973" cy="7141955"/>
          </a:xfrm>
          <a:prstGeom prst="rect">
            <a:avLst/>
          </a:prstGeom>
          <a:noFill/>
        </p:spPr>
        <p:txBody>
          <a:bodyPr wrap="square" rtlCol="0">
            <a:spAutoFit/>
          </a:bodyPr>
          <a:lstStyle/>
          <a:p>
            <a:pPr algn="just"/>
            <a:r>
              <a:rPr lang="en-GB" sz="2545" b="1" noProof="1">
                <a:latin typeface="Arial" panose="020B0604020202020204" pitchFamily="34" charset="0"/>
                <a:cs typeface="Arial" panose="020B0604020202020204" pitchFamily="34" charset="0"/>
              </a:rPr>
              <a:t>Lorem Ipsum</a:t>
            </a:r>
          </a:p>
          <a:p>
            <a:pPr algn="just"/>
            <a:r>
              <a:rPr lang="en-GB" sz="2545" noProof="1">
                <a:latin typeface="Arial" panose="020B0604020202020204" pitchFamily="34" charset="0"/>
                <a:cs typeface="Arial" panose="020B0604020202020204" pitchFamily="34" charset="0"/>
              </a:rPr>
              <a:t>Lorem ipsum dolor sit amet, consectetur adipiscing elit. Curabitur lorem odio, gravida quis mi id, pellentesque faucibus eros. Fusce molestie ac massa eu finibus. Morbi non arcu vehicula lectus dapibus vulputate. Fusce mattis imperdiet.</a:t>
            </a:r>
          </a:p>
          <a:p>
            <a:pPr algn="just"/>
            <a:endParaRPr lang="en-GB" sz="2545" noProof="1">
              <a:latin typeface="Arial" panose="020B0604020202020204" pitchFamily="34" charset="0"/>
              <a:cs typeface="Arial" panose="020B0604020202020204" pitchFamily="34" charset="0"/>
            </a:endParaRPr>
          </a:p>
          <a:p>
            <a:pPr algn="just"/>
            <a:r>
              <a:rPr lang="en-GB" sz="2545" b="1" noProof="1">
                <a:latin typeface="Arial" panose="020B0604020202020204" pitchFamily="34" charset="0"/>
                <a:cs typeface="Arial" panose="020B0604020202020204" pitchFamily="34" charset="0"/>
              </a:rPr>
              <a:t>Curabitur viverra</a:t>
            </a:r>
          </a:p>
          <a:p>
            <a:pPr algn="just"/>
            <a:r>
              <a:rPr lang="en-GB" sz="2545" noProof="1">
                <a:latin typeface="Arial" panose="020B0604020202020204" pitchFamily="34" charset="0"/>
                <a:cs typeface="Arial" panose="020B0604020202020204" pitchFamily="34" charset="0"/>
              </a:rPr>
              <a:t>Curabitur viverra efficitur quam, ac elementum lacus tempor non. Donec in tempor dolor. Nam sagittis sem magna, ut blandit libero elementum vel. Nulla est felis, mollis molestie metus fringilla, commodo tempor ex. In hac habitasse platea dictumst. Vivamus venenatis eros sapien, ut molestie neque pretium vel. In odio leo, pharetra eu placerat.</a:t>
            </a:r>
          </a:p>
        </p:txBody>
      </p:sp>
      <p:sp>
        <p:nvSpPr>
          <p:cNvPr id="39" name="Rectangle 38">
            <a:extLst>
              <a:ext uri="{FF2B5EF4-FFF2-40B4-BE49-F238E27FC236}">
                <a16:creationId xmlns:a16="http://schemas.microsoft.com/office/drawing/2014/main" id="{D3AF4BCB-D9DD-00D2-3716-A720A661EF97}"/>
              </a:ext>
            </a:extLst>
          </p:cNvPr>
          <p:cNvSpPr/>
          <p:nvPr/>
        </p:nvSpPr>
        <p:spPr>
          <a:xfrm>
            <a:off x="679321" y="12594885"/>
            <a:ext cx="7206492" cy="762565"/>
          </a:xfrm>
          <a:prstGeom prst="rect">
            <a:avLst/>
          </a:prstGeom>
          <a:solidFill>
            <a:srgbClr val="1631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40" name="Rectangle 39">
            <a:extLst>
              <a:ext uri="{FF2B5EF4-FFF2-40B4-BE49-F238E27FC236}">
                <a16:creationId xmlns:a16="http://schemas.microsoft.com/office/drawing/2014/main" id="{89CD9622-60C2-4A59-34CB-379F2DE416E8}"/>
              </a:ext>
            </a:extLst>
          </p:cNvPr>
          <p:cNvSpPr/>
          <p:nvPr/>
        </p:nvSpPr>
        <p:spPr>
          <a:xfrm>
            <a:off x="679321" y="12594885"/>
            <a:ext cx="212104" cy="762565"/>
          </a:xfrm>
          <a:prstGeom prst="rect">
            <a:avLst/>
          </a:prstGeom>
          <a:solidFill>
            <a:srgbClr val="3D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41" name="TextBox 40">
            <a:extLst>
              <a:ext uri="{FF2B5EF4-FFF2-40B4-BE49-F238E27FC236}">
                <a16:creationId xmlns:a16="http://schemas.microsoft.com/office/drawing/2014/main" id="{51FE48E9-FA6F-E3BF-D2FF-D78906FB6ACB}"/>
              </a:ext>
            </a:extLst>
          </p:cNvPr>
          <p:cNvSpPr txBox="1"/>
          <p:nvPr/>
        </p:nvSpPr>
        <p:spPr>
          <a:xfrm>
            <a:off x="1082608" y="12652140"/>
            <a:ext cx="3762324"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METHODS</a:t>
            </a:r>
            <a:endParaRPr lang="bg-BG" sz="3658" b="1" dirty="0">
              <a:solidFill>
                <a:schemeClr val="bg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3B460E28-0D2D-C665-469D-22099E858203}"/>
              </a:ext>
            </a:extLst>
          </p:cNvPr>
          <p:cNvSpPr txBox="1"/>
          <p:nvPr/>
        </p:nvSpPr>
        <p:spPr>
          <a:xfrm>
            <a:off x="891426" y="13545703"/>
            <a:ext cx="6802973" cy="12624995"/>
          </a:xfrm>
          <a:prstGeom prst="rect">
            <a:avLst/>
          </a:prstGeom>
          <a:noFill/>
        </p:spPr>
        <p:txBody>
          <a:bodyPr wrap="square" rtlCol="0">
            <a:spAutoFit/>
          </a:bodyPr>
          <a:lstStyle/>
          <a:p>
            <a:pPr algn="just"/>
            <a:r>
              <a:rPr lang="en-GB" sz="2545" b="1" noProof="1">
                <a:latin typeface="Arial" panose="020B0604020202020204" pitchFamily="34" charset="0"/>
                <a:cs typeface="Arial" panose="020B0604020202020204" pitchFamily="34" charset="0"/>
              </a:rPr>
              <a:t>Lorem Ipsum</a:t>
            </a:r>
          </a:p>
          <a:p>
            <a:pPr algn="just"/>
            <a:r>
              <a:rPr lang="en-GB" sz="2545" noProof="1">
                <a:latin typeface="Arial" panose="020B0604020202020204" pitchFamily="34" charset="0"/>
                <a:cs typeface="Arial" panose="020B0604020202020204" pitchFamily="34" charset="0"/>
              </a:rPr>
              <a:t>Lorem ipsum dolor sit amet, consectetur adipiscing elit. Curabitur lorem odio, gravida quis mi id, pellentesque faucibus eros. Fusce molestie ac massa eu finibus. Morbi non arcu vehicula lectus dapibus vulputate. Fusce mattis imperdiet.</a:t>
            </a:r>
          </a:p>
          <a:p>
            <a:pPr algn="just"/>
            <a:endParaRPr lang="en-GB" sz="2545" noProof="1">
              <a:latin typeface="Arial" panose="020B0604020202020204" pitchFamily="34" charset="0"/>
              <a:cs typeface="Arial" panose="020B0604020202020204" pitchFamily="34" charset="0"/>
            </a:endParaRPr>
          </a:p>
          <a:p>
            <a:pPr algn="just"/>
            <a:r>
              <a:rPr lang="en-GB" sz="2545" b="1" noProof="1">
                <a:latin typeface="Arial" panose="020B0604020202020204" pitchFamily="34" charset="0"/>
                <a:cs typeface="Arial" panose="020B0604020202020204" pitchFamily="34" charset="0"/>
              </a:rPr>
              <a:t>Curabitur viverra</a:t>
            </a:r>
          </a:p>
          <a:p>
            <a:pPr algn="just"/>
            <a:r>
              <a:rPr lang="en-GB" sz="2545" noProof="1">
                <a:latin typeface="Arial" panose="020B0604020202020204" pitchFamily="34" charset="0"/>
                <a:cs typeface="Arial" panose="020B0604020202020204" pitchFamily="34" charset="0"/>
              </a:rPr>
              <a:t>Curabitur viverra efficitur quam, ac elementum lacus tempor non. Donec in tempor dolor. Nam sagittis sem magna, ut blandit libero elementum vel. Nulla est felis, mollis molestie metus fringilla, commodo tempor ex. In hac habitasse platea dictumst. Vivamus venenatis eros sapien, ut molestie neque pretium vel. In odio leo, pharetra eu placerat.</a:t>
            </a:r>
            <a:endParaRPr lang="bg-BG" sz="2545" noProof="1">
              <a:latin typeface="Arial" panose="020B0604020202020204" pitchFamily="34" charset="0"/>
              <a:cs typeface="Arial" panose="020B0604020202020204" pitchFamily="34" charset="0"/>
            </a:endParaRPr>
          </a:p>
          <a:p>
            <a:pPr algn="just"/>
            <a:endParaRPr lang="bg-BG"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Integer pellentesque vehicula ultrices. Sed gravida tellus mi, sed aliquam neque condimentum et. Vivamus dapibus ultricies commodo. Quisque et metus est. Sed posuere diam sed purus varius feugiat. Nullam dignissim et ligula sit amet dictum. Duis semper risus a auctor pretium. Suspendisse convallis ultrices nisi id suscipit. Quisque suscipit, velit eu sodales rhoncus, felis massa bibendum magna, iaculis finibus elit elit ut urna. In nec sapien at enim aliquam gravida. Donec imperdiet suscipit purus. Nulla facilisi. Phasellus nisl tellus, accumsan.</a:t>
            </a:r>
          </a:p>
        </p:txBody>
      </p:sp>
      <p:sp>
        <p:nvSpPr>
          <p:cNvPr id="46" name="Rectangle 45">
            <a:extLst>
              <a:ext uri="{FF2B5EF4-FFF2-40B4-BE49-F238E27FC236}">
                <a16:creationId xmlns:a16="http://schemas.microsoft.com/office/drawing/2014/main" id="{29847CF7-1806-89FE-5CC3-C569A96B6793}"/>
              </a:ext>
            </a:extLst>
          </p:cNvPr>
          <p:cNvSpPr/>
          <p:nvPr/>
        </p:nvSpPr>
        <p:spPr>
          <a:xfrm>
            <a:off x="8198199" y="4534748"/>
            <a:ext cx="15292701" cy="762565"/>
          </a:xfrm>
          <a:prstGeom prst="rect">
            <a:avLst/>
          </a:prstGeom>
          <a:solidFill>
            <a:srgbClr val="1631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47" name="Rectangle 46">
            <a:extLst>
              <a:ext uri="{FF2B5EF4-FFF2-40B4-BE49-F238E27FC236}">
                <a16:creationId xmlns:a16="http://schemas.microsoft.com/office/drawing/2014/main" id="{5A5C7412-EE86-CDA5-47DA-1CBFFB14D706}"/>
              </a:ext>
            </a:extLst>
          </p:cNvPr>
          <p:cNvSpPr/>
          <p:nvPr/>
        </p:nvSpPr>
        <p:spPr>
          <a:xfrm>
            <a:off x="8198199" y="4534748"/>
            <a:ext cx="212104" cy="762565"/>
          </a:xfrm>
          <a:prstGeom prst="rect">
            <a:avLst/>
          </a:prstGeom>
          <a:solidFill>
            <a:srgbClr val="3D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48" name="TextBox 47">
            <a:extLst>
              <a:ext uri="{FF2B5EF4-FFF2-40B4-BE49-F238E27FC236}">
                <a16:creationId xmlns:a16="http://schemas.microsoft.com/office/drawing/2014/main" id="{EFAF94CA-FFEE-C5C0-B4D6-5A00FA4D5563}"/>
              </a:ext>
            </a:extLst>
          </p:cNvPr>
          <p:cNvSpPr txBox="1"/>
          <p:nvPr/>
        </p:nvSpPr>
        <p:spPr>
          <a:xfrm>
            <a:off x="8601486" y="4592003"/>
            <a:ext cx="3762324"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RESULTS</a:t>
            </a:r>
            <a:endParaRPr lang="bg-BG" sz="3658" b="1" dirty="0">
              <a:solidFill>
                <a:schemeClr val="bg1"/>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4B31CCAA-436A-9D17-8816-889295EC7EA0}"/>
              </a:ext>
            </a:extLst>
          </p:cNvPr>
          <p:cNvSpPr txBox="1"/>
          <p:nvPr/>
        </p:nvSpPr>
        <p:spPr>
          <a:xfrm>
            <a:off x="8480331" y="5498317"/>
            <a:ext cx="14575276" cy="24374365"/>
          </a:xfrm>
          <a:prstGeom prst="rect">
            <a:avLst/>
          </a:prstGeom>
          <a:noFill/>
        </p:spPr>
        <p:txBody>
          <a:bodyPr wrap="square" rtlCol="0">
            <a:spAutoFit/>
          </a:bodyPr>
          <a:lstStyle/>
          <a:p>
            <a:pPr algn="just"/>
            <a:r>
              <a:rPr lang="en-GB" sz="2545" noProof="1">
                <a:latin typeface="Arial" panose="020B0604020202020204" pitchFamily="34" charset="0"/>
                <a:cs typeface="Arial" panose="020B0604020202020204" pitchFamily="34" charset="0"/>
              </a:rPr>
              <a:t>Lorem ipsum dolor sit amet, consectetur adipiscing elit. Fusce sed enim sagittis, scelerisque orci ut, tristique lorem. Suspendisse vel mollis lorem. Cras ut ipsum ut dolor rhoncus faucibus quis eget lectus. Duis scelerisque sem magna, eget tincidunt ex feugiat ac. Nam vitae quam viverra, faucibus eros vel, luctus elit. Nulla at iaculis erat. Proin quam ex, fringilla sed orci id, mattis sodales leo. Morbi ut enim dignissim, ultrices turpis non, cursus lectus. Maecenas volutpat velit a egestas imperdiet. Nullam iaculis posuere augue vitae facilisis. Praesent accumsan turpis id lacus suscipit, at malesuada purus mattis. Donec id elit turpis. Mauris a interdum velit. Duis id urna elit.</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Aliquam quam tortor, faucibus vel facilisis nec, faucibus vitae enim. Pellentesque tellus urna, facilisis et euismod sed, porta et ante. Phasellus purus lectus, interdum maximus mauris nec, congue pretium nisi. Praesent blandit volutpat nisi, eu gravida nisl bibendum porta. Nullam ut erat vel libero rutrum cursus id ut felis. Donec facilisis dolor rutrum quam ornare, non scelerisque diam placerat. Sed accumsan ut quam ac interdum.</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Vivamus placerat orci ornare convallis molestie. Proin mollis eros non risus pulvinar sollicitudin. Proin vehicula aliquam efficitur. In hendrerit molestie lectus. Integer hendrerit elementum aliquam. Donec at dui condimentum, finibus felis elementum, consequat nibh. Maecenas nisi erat, auctor non tempus sed, feugiat eget neque. Donec mauris urna, tristique vel pretium vel, ultrices fermentum ipsum. Integer fermentum a mauris non aliquam. Cras sollicitudin, lectus eget mattis elementum, risus massa tincidunt ipsum, a sodales turpis orci pretium felis. Nunc rutrum sagittis blandit. Quisque sodales lobortis orci, nec hendrerit magna semper vel. Donec tempor vulputate tortor, quis malesuada augue porta non. Mauris ornare turpis tellus, at fringilla mi facilisis id. Nullam iaculis tempus nulla. Sed suscipit turpis a nulla dictum viverra.</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Quisque suscipit, velit eu sodales rhoncus, felis massa bibendum magna, iaculis finibus elit elit ut urna. In nec sapien at enim aliquam gravida. Donec imperdiet suscipit purus. Nulla facilisi. Phasellus nisl tellus, accumsan non accumsan eget, fringilla et nulla. In id mi commodo, auctor turpis at, vehicula odio. Ut sit amet sem sodales, elementum nulla et, aliquam sapien. Suspendisse venenatis porttitor leo at fringilla. Nulla felis est, blandit vel feugiat non, efficitur non ligula.</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Sed id felis at orci ultrices porta nec facilisis purus. Donec fermentum consectetur blandit. Morbi venenatis urna elit. In imperdiet convallis bibendum. Duis in nulla quis arcu malesuada dictum aliquet nec tortor. Curabitur metus dui, accumsan ac sollicitudin at, malesuada eget est. Sed id pulvinar sapien. Integer luctus laoreet nisi eu egestas. Mauris pulvinar hendrerit nulla in egestas. Sed tincidunt aliquam finibus. Donec enim dolor, dictum non euismod interdum, fringilla convallis massa.</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Donec molestie ornare lacus, a accumsan eros dapibus in. Vestibulum nulla ligula, efficitur eu sagittis eget, porttitor sit amet turpis. Nulla et erat nisi. Nunc euismod fermentum lacus, in pulvinar arcu mollis ut. Lorem ipsum dolor sit amet, consectetur adipiscing elit. Vivamus ac erat metus. Suspendisse commodo laoreet ligula, eget mollis orci porta ut. Etiam ex purus, aliquam vitae laoreet eu, porttitor feugiat quam</a:t>
            </a:r>
            <a:r>
              <a:rPr lang="en-GB" sz="2545" noProof="1" smtClean="0">
                <a:latin typeface="Arial" panose="020B0604020202020204" pitchFamily="34" charset="0"/>
                <a:cs typeface="Arial" panose="020B0604020202020204" pitchFamily="34" charset="0"/>
              </a:rPr>
              <a:t>.</a:t>
            </a:r>
            <a:endParaRPr lang="tr-TR" sz="2545" noProof="1" smtClean="0">
              <a:latin typeface="Arial" panose="020B0604020202020204" pitchFamily="34" charset="0"/>
              <a:cs typeface="Arial" panose="020B0604020202020204" pitchFamily="34" charset="0"/>
            </a:endParaRPr>
          </a:p>
          <a:p>
            <a:pPr algn="just"/>
            <a:endParaRPr lang="tr-TR"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Sed id felis at orci ultrices porta nec facilisis purus. Donec fermentum consectetur blandit. Morbi venenatis urna elit. In imperdiet convallis bibendum. Duis in nulla quis arcu malesuada dictum aliquet nec tortor. Curabitur metus dui, accumsan ac sollicitudin at, malesuada eget est. Sed id pulvinar sapien. Integer luctus laoreet nisi eu egestas. Mauris pulvinar hendrerit nulla in egestas. Sed tincidunt aliquam finibus. Donec enim dolor, dictum non euismod interdum, fringilla convallis massa.</a:t>
            </a:r>
          </a:p>
          <a:p>
            <a:pPr algn="just"/>
            <a:endParaRPr lang="en-GB" sz="2545" noProof="1">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Donec molestie ornare lacus, a accumsan eros dapibus in. Vestibulum nulla ligula, efficitur eu sagittis eget, porttitor sit amet turpis. Nulla et erat nisi. Nunc euismod fermentum lacus, in pulvinar arcu mollis ut. Lorem ipsum dolor sit amet, consectetur adipiscing elit. Vivamus ac erat metus. Suspendisse commodo laoreet ligula, eget mollis orci porta ut. Etiam ex purus, aliquam vitae laoreet eu, porttitor feugiat quam.</a:t>
            </a:r>
          </a:p>
          <a:p>
            <a:pPr algn="just"/>
            <a:endParaRPr lang="tr-TR" sz="2545" noProof="1" smtClean="0">
              <a:latin typeface="Arial" panose="020B0604020202020204" pitchFamily="34" charset="0"/>
              <a:cs typeface="Arial" panose="020B0604020202020204" pitchFamily="34" charset="0"/>
            </a:endParaRPr>
          </a:p>
          <a:p>
            <a:pPr algn="just"/>
            <a:r>
              <a:rPr lang="en-GB" sz="2545" noProof="1">
                <a:latin typeface="Arial" panose="020B0604020202020204" pitchFamily="34" charset="0"/>
                <a:cs typeface="Arial" panose="020B0604020202020204" pitchFamily="34" charset="0"/>
              </a:rPr>
              <a:t>Sed id felis at orci ultrices porta nec facilisis purus. Donec fermentum consectetur blandit. Morbi venenatis urna elit. In imperdiet convallis bibendum. Duis in nulla quis arcu malesuada dictum aliquet nec tortor. Curabitur metus dui, accumsan ac sollicitudin at, malesuada eget est. Sed id pulvinar sapien. Integer luctus laoreet nisi eu egestas. Mauris pulvinar hendrerit nulla in egestas. Sed tincidunt aliquam finibus. Donec enim dolor, dictum non euismod interdum, fringilla convallis massa</a:t>
            </a:r>
            <a:r>
              <a:rPr lang="en-GB" sz="2545" noProof="1" smtClean="0">
                <a:latin typeface="Arial" panose="020B0604020202020204" pitchFamily="34" charset="0"/>
                <a:cs typeface="Arial" panose="020B0604020202020204" pitchFamily="34" charset="0"/>
              </a:rPr>
              <a:t>.</a:t>
            </a:r>
            <a:endParaRPr lang="en-GB" sz="2545" noProof="1">
              <a:latin typeface="Arial" panose="020B0604020202020204" pitchFamily="34" charset="0"/>
              <a:cs typeface="Arial" panose="020B0604020202020204" pitchFamily="34" charset="0"/>
            </a:endParaRPr>
          </a:p>
        </p:txBody>
      </p:sp>
      <p:pic>
        <p:nvPicPr>
          <p:cNvPr id="51" name="Picture 50">
            <a:extLst>
              <a:ext uri="{FF2B5EF4-FFF2-40B4-BE49-F238E27FC236}">
                <a16:creationId xmlns:a16="http://schemas.microsoft.com/office/drawing/2014/main" id="{84726572-D2EB-4D14-6F12-232ACC642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76" y="35051879"/>
            <a:ext cx="6808127" cy="7289632"/>
          </a:xfrm>
          <a:prstGeom prst="rect">
            <a:avLst/>
          </a:prstGeom>
        </p:spPr>
      </p:pic>
      <p:pic>
        <p:nvPicPr>
          <p:cNvPr id="52" name="Picture 51">
            <a:extLst>
              <a:ext uri="{FF2B5EF4-FFF2-40B4-BE49-F238E27FC236}">
                <a16:creationId xmlns:a16="http://schemas.microsoft.com/office/drawing/2014/main" id="{DB4487CE-40B4-6C48-45A8-DADE87304B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0534" y="30313794"/>
            <a:ext cx="7523141" cy="2741377"/>
          </a:xfrm>
          <a:prstGeom prst="rect">
            <a:avLst/>
          </a:prstGeom>
        </p:spPr>
      </p:pic>
      <p:pic>
        <p:nvPicPr>
          <p:cNvPr id="53" name="Picture 52">
            <a:extLst>
              <a:ext uri="{FF2B5EF4-FFF2-40B4-BE49-F238E27FC236}">
                <a16:creationId xmlns:a16="http://schemas.microsoft.com/office/drawing/2014/main" id="{4040D200-4909-40D7-AF1F-3B8770FAB4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56509" y="30335769"/>
            <a:ext cx="7523141" cy="2741377"/>
          </a:xfrm>
          <a:prstGeom prst="rect">
            <a:avLst/>
          </a:prstGeom>
        </p:spPr>
      </p:pic>
      <p:sp>
        <p:nvSpPr>
          <p:cNvPr id="55" name="Rectangle 54">
            <a:extLst>
              <a:ext uri="{FF2B5EF4-FFF2-40B4-BE49-F238E27FC236}">
                <a16:creationId xmlns:a16="http://schemas.microsoft.com/office/drawing/2014/main" id="{D50980AF-0DAC-A267-BCE2-CD8039CA9B2C}"/>
              </a:ext>
            </a:extLst>
          </p:cNvPr>
          <p:cNvSpPr/>
          <p:nvPr/>
        </p:nvSpPr>
        <p:spPr>
          <a:xfrm>
            <a:off x="8189285" y="33671292"/>
            <a:ext cx="15292701" cy="762565"/>
          </a:xfrm>
          <a:prstGeom prst="rect">
            <a:avLst/>
          </a:prstGeom>
          <a:solidFill>
            <a:srgbClr val="1631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56" name="Rectangle 55">
            <a:extLst>
              <a:ext uri="{FF2B5EF4-FFF2-40B4-BE49-F238E27FC236}">
                <a16:creationId xmlns:a16="http://schemas.microsoft.com/office/drawing/2014/main" id="{21DED9A2-E971-8D5E-2C68-A239A9B62800}"/>
              </a:ext>
            </a:extLst>
          </p:cNvPr>
          <p:cNvSpPr/>
          <p:nvPr/>
        </p:nvSpPr>
        <p:spPr>
          <a:xfrm>
            <a:off x="8189285" y="33671292"/>
            <a:ext cx="212104" cy="762565"/>
          </a:xfrm>
          <a:prstGeom prst="rect">
            <a:avLst/>
          </a:prstGeom>
          <a:solidFill>
            <a:srgbClr val="3D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57" name="TextBox 56">
            <a:extLst>
              <a:ext uri="{FF2B5EF4-FFF2-40B4-BE49-F238E27FC236}">
                <a16:creationId xmlns:a16="http://schemas.microsoft.com/office/drawing/2014/main" id="{9F54894D-00E1-E9E0-B81C-27C12B3C4B98}"/>
              </a:ext>
            </a:extLst>
          </p:cNvPr>
          <p:cNvSpPr txBox="1"/>
          <p:nvPr/>
        </p:nvSpPr>
        <p:spPr>
          <a:xfrm>
            <a:off x="8592572" y="33728547"/>
            <a:ext cx="3762324"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CONCLUSION</a:t>
            </a:r>
            <a:endParaRPr lang="bg-BG" sz="3658" b="1" dirty="0">
              <a:solidFill>
                <a:schemeClr val="bg1"/>
              </a:solidFill>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5640EFD0-F634-CDF3-E114-B0F50D14E2F7}"/>
              </a:ext>
            </a:extLst>
          </p:cNvPr>
          <p:cNvSpPr txBox="1"/>
          <p:nvPr/>
        </p:nvSpPr>
        <p:spPr>
          <a:xfrm>
            <a:off x="8480331" y="34616637"/>
            <a:ext cx="14575276" cy="2833853"/>
          </a:xfrm>
          <a:prstGeom prst="rect">
            <a:avLst/>
          </a:prstGeom>
          <a:noFill/>
        </p:spPr>
        <p:txBody>
          <a:bodyPr wrap="square" rtlCol="0">
            <a:spAutoFit/>
          </a:bodyPr>
          <a:lstStyle/>
          <a:p>
            <a:pPr algn="just"/>
            <a:r>
              <a:rPr lang="en-GB" sz="2545" noProof="1">
                <a:latin typeface="Arial" panose="020B0604020202020204" pitchFamily="34" charset="0"/>
                <a:cs typeface="Arial" panose="020B0604020202020204" pitchFamily="34" charset="0"/>
              </a:rPr>
              <a:t>Lorem ipsum dolor sit amet, consectetur adipiscing elit. Fusce sed enim sagittis, scelerisque orci ut, tristique lorem. Suspendisse vel mollis lorem. Cras ut ipsum ut dolor rhoncus faucibus quis eget lectus. Duis scelerisque sem magna, eget tincidunt ex feugiat ac. Nam vitae quam viverra, faucibus eros vel, luctus elit. Nulla at iaculis erat. Proin quam ex, fringilla sed orci id, mattis sodales leo. Morbi ut enim dignissim, ultrices turpis non, cursus lectus. Maecenas volutpat velit a egestas imperdiet. Nullam iaculis posuere augue vitae facilisis. Praesent accumsan turpis id lacus suscipit, at malesuada purus mattis. Donec id elit turpis. Mauris a interdum velit. Duis id urna elit.</a:t>
            </a:r>
          </a:p>
        </p:txBody>
      </p:sp>
      <p:sp>
        <p:nvSpPr>
          <p:cNvPr id="62" name="TextBox 61">
            <a:extLst>
              <a:ext uri="{FF2B5EF4-FFF2-40B4-BE49-F238E27FC236}">
                <a16:creationId xmlns:a16="http://schemas.microsoft.com/office/drawing/2014/main" id="{F4130475-72AD-9151-D22B-61177260BE3D}"/>
              </a:ext>
            </a:extLst>
          </p:cNvPr>
          <p:cNvSpPr txBox="1"/>
          <p:nvPr/>
        </p:nvSpPr>
        <p:spPr>
          <a:xfrm>
            <a:off x="8592572" y="37826636"/>
            <a:ext cx="3762324" cy="655244"/>
          </a:xfrm>
          <a:prstGeom prst="rect">
            <a:avLst/>
          </a:prstGeom>
          <a:noFill/>
        </p:spPr>
        <p:txBody>
          <a:bodyPr wrap="square" rtlCol="0">
            <a:spAutoFit/>
          </a:bodyPr>
          <a:lstStyle/>
          <a:p>
            <a:r>
              <a:rPr lang="en-US" sz="3658" b="1" dirty="0">
                <a:solidFill>
                  <a:schemeClr val="bg1"/>
                </a:solidFill>
                <a:latin typeface="Arial" panose="020B0604020202020204" pitchFamily="34" charset="0"/>
                <a:cs typeface="Arial" panose="020B0604020202020204" pitchFamily="34" charset="0"/>
              </a:rPr>
              <a:t>REFERENCES</a:t>
            </a:r>
            <a:endParaRPr lang="bg-BG" sz="3658" b="1" dirty="0">
              <a:solidFill>
                <a:schemeClr val="bg1"/>
              </a:solidFill>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D4B24A02-AD11-410D-E889-FE4566F3CC84}"/>
              </a:ext>
            </a:extLst>
          </p:cNvPr>
          <p:cNvSpPr txBox="1"/>
          <p:nvPr/>
        </p:nvSpPr>
        <p:spPr>
          <a:xfrm>
            <a:off x="8401390" y="38724368"/>
            <a:ext cx="14654218" cy="3617144"/>
          </a:xfrm>
          <a:prstGeom prst="rect">
            <a:avLst/>
          </a:prstGeom>
          <a:noFill/>
        </p:spPr>
        <p:txBody>
          <a:bodyPr wrap="square" rtlCol="0">
            <a:spAutoFit/>
          </a:bodyPr>
          <a:lstStyle/>
          <a:p>
            <a:pPr marL="409063" indent="-409063" algn="just">
              <a:buAutoNum type="arabicPeriod"/>
            </a:pPr>
            <a:r>
              <a:rPr lang="en-GB" sz="2545" noProof="1">
                <a:latin typeface="Arial" panose="020B0604020202020204" pitchFamily="34" charset="0"/>
                <a:cs typeface="Arial" panose="020B0604020202020204" pitchFamily="34" charset="0"/>
              </a:rPr>
              <a:t>Lorem ipsum dolor sit amet, consectetur adipiscing elit. Fusce sed enim sagittis, scelerisque orci ut, tristique lorem.</a:t>
            </a:r>
          </a:p>
          <a:p>
            <a:pPr marL="409063" indent="-409063" algn="just">
              <a:buAutoNum type="arabicPeriod"/>
            </a:pPr>
            <a:r>
              <a:rPr lang="en-GB" sz="2545" noProof="1">
                <a:latin typeface="Arial" panose="020B0604020202020204" pitchFamily="34" charset="0"/>
                <a:cs typeface="Arial" panose="020B0604020202020204" pitchFamily="34" charset="0"/>
              </a:rPr>
              <a:t>Suspendisse vel mollis lorem. Cras ut ipsum ut dolor rhoncus faucibus quis eget lectus. Duis scelerisque sem magna, eget tincidunt ex feugiat ac. Nam vitae quam viverra, faucibus eros vel, luctus elit. Nulla at iaculis erat.</a:t>
            </a:r>
          </a:p>
          <a:p>
            <a:pPr marL="409063" indent="-409063" algn="just">
              <a:buAutoNum type="arabicPeriod"/>
            </a:pPr>
            <a:r>
              <a:rPr lang="en-GB" sz="2545" noProof="1">
                <a:latin typeface="Arial" panose="020B0604020202020204" pitchFamily="34" charset="0"/>
                <a:cs typeface="Arial" panose="020B0604020202020204" pitchFamily="34" charset="0"/>
              </a:rPr>
              <a:t>Proin quam ex, fringilla sed orci id, mattis sodales leo.</a:t>
            </a:r>
          </a:p>
          <a:p>
            <a:pPr marL="409063" indent="-409063" algn="just">
              <a:buAutoNum type="arabicPeriod"/>
            </a:pPr>
            <a:r>
              <a:rPr lang="en-GB" sz="2545" noProof="1">
                <a:latin typeface="Arial" panose="020B0604020202020204" pitchFamily="34" charset="0"/>
                <a:cs typeface="Arial" panose="020B0604020202020204" pitchFamily="34" charset="0"/>
              </a:rPr>
              <a:t>Morbi ut enim dignissim, ultrices turpis non, cursus lectus. Maecenas volutpat velit a egestas.</a:t>
            </a:r>
          </a:p>
          <a:p>
            <a:pPr marL="409063" indent="-409063" algn="just">
              <a:buAutoNum type="arabicPeriod"/>
            </a:pPr>
            <a:r>
              <a:rPr lang="en-GB" sz="2545" noProof="1">
                <a:latin typeface="Arial" panose="020B0604020202020204" pitchFamily="34" charset="0"/>
                <a:cs typeface="Arial" panose="020B0604020202020204" pitchFamily="34" charset="0"/>
              </a:rPr>
              <a:t>Nullam iaculis posuere augue vitae facilisis. Praesent accumsan turpis id lacus suscipit, at malesuada purus mattis.</a:t>
            </a:r>
          </a:p>
        </p:txBody>
      </p:sp>
      <p:pic>
        <p:nvPicPr>
          <p:cNvPr id="28" name="Picture 50">
            <a:extLst>
              <a:ext uri="{FF2B5EF4-FFF2-40B4-BE49-F238E27FC236}">
                <a16:creationId xmlns:a16="http://schemas.microsoft.com/office/drawing/2014/main" id="{84726572-D2EB-4D14-6F12-232ACC642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76" y="26991742"/>
            <a:ext cx="6808127" cy="7289632"/>
          </a:xfrm>
          <a:prstGeom prst="rect">
            <a:avLst/>
          </a:prstGeom>
        </p:spPr>
      </p:pic>
      <p:sp>
        <p:nvSpPr>
          <p:cNvPr id="27" name="Rectangle 54">
            <a:extLst>
              <a:ext uri="{FF2B5EF4-FFF2-40B4-BE49-F238E27FC236}">
                <a16:creationId xmlns:a16="http://schemas.microsoft.com/office/drawing/2014/main" id="{D50980AF-0DAC-A267-BCE2-CD8039CA9B2C}"/>
              </a:ext>
            </a:extLst>
          </p:cNvPr>
          <p:cNvSpPr/>
          <p:nvPr/>
        </p:nvSpPr>
        <p:spPr>
          <a:xfrm>
            <a:off x="8198199" y="37668889"/>
            <a:ext cx="15292701" cy="762565"/>
          </a:xfrm>
          <a:prstGeom prst="rect">
            <a:avLst/>
          </a:prstGeom>
          <a:solidFill>
            <a:srgbClr val="1631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29" name="Rectangle 55">
            <a:extLst>
              <a:ext uri="{FF2B5EF4-FFF2-40B4-BE49-F238E27FC236}">
                <a16:creationId xmlns:a16="http://schemas.microsoft.com/office/drawing/2014/main" id="{21DED9A2-E971-8D5E-2C68-A239A9B62800}"/>
              </a:ext>
            </a:extLst>
          </p:cNvPr>
          <p:cNvSpPr/>
          <p:nvPr/>
        </p:nvSpPr>
        <p:spPr>
          <a:xfrm>
            <a:off x="8198199" y="37668889"/>
            <a:ext cx="212104" cy="762565"/>
          </a:xfrm>
          <a:prstGeom prst="rect">
            <a:avLst/>
          </a:prstGeom>
          <a:solidFill>
            <a:srgbClr val="3D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1432"/>
          </a:p>
        </p:txBody>
      </p:sp>
      <p:sp>
        <p:nvSpPr>
          <p:cNvPr id="30" name="TextBox 56">
            <a:extLst>
              <a:ext uri="{FF2B5EF4-FFF2-40B4-BE49-F238E27FC236}">
                <a16:creationId xmlns:a16="http://schemas.microsoft.com/office/drawing/2014/main" id="{9F54894D-00E1-E9E0-B81C-27C12B3C4B98}"/>
              </a:ext>
            </a:extLst>
          </p:cNvPr>
          <p:cNvSpPr txBox="1"/>
          <p:nvPr/>
        </p:nvSpPr>
        <p:spPr>
          <a:xfrm>
            <a:off x="8601486" y="37726144"/>
            <a:ext cx="3762324" cy="655244"/>
          </a:xfrm>
          <a:prstGeom prst="rect">
            <a:avLst/>
          </a:prstGeom>
          <a:noFill/>
        </p:spPr>
        <p:txBody>
          <a:bodyPr wrap="square" rtlCol="0">
            <a:spAutoFit/>
          </a:bodyPr>
          <a:lstStyle/>
          <a:p>
            <a:r>
              <a:rPr lang="tr-TR" sz="3658" b="1" dirty="0" smtClean="0">
                <a:solidFill>
                  <a:schemeClr val="bg1"/>
                </a:solidFill>
                <a:latin typeface="Arial" panose="020B0604020202020204" pitchFamily="34" charset="0"/>
                <a:cs typeface="Arial" panose="020B0604020202020204" pitchFamily="34" charset="0"/>
              </a:rPr>
              <a:t>REFERENCE</a:t>
            </a:r>
            <a:endParaRPr lang="bg-BG" sz="3658"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0419826"/>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TotalTime>
  <Words>1463</Words>
  <Application>Microsoft Office PowerPoint</Application>
  <PresentationFormat>Özel</PresentationFormat>
  <Paragraphs>46</Paragraphs>
  <Slides>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ryzen7</dc:creator>
  <cp:lastModifiedBy>ryzen7</cp:lastModifiedBy>
  <cp:revision>4</cp:revision>
  <dcterms:created xsi:type="dcterms:W3CDTF">2026-09-11T16:38:42Z</dcterms:created>
  <dcterms:modified xsi:type="dcterms:W3CDTF">2026-09-11T17:43:03Z</dcterms:modified>
</cp:coreProperties>
</file>